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4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 descr="Panier De Champignons, Champignons">
            <a:extLst>
              <a:ext uri="{FF2B5EF4-FFF2-40B4-BE49-F238E27FC236}">
                <a16:creationId xmlns:a16="http://schemas.microsoft.com/office/drawing/2014/main" id="{87DFE2DE-E630-486A-98ED-74433A1C869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93" y="1595535"/>
            <a:ext cx="6372807" cy="41801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5B1FFA4-DCC7-4C92-A008-C393E617B6FD}"/>
              </a:ext>
            </a:extLst>
          </p:cNvPr>
          <p:cNvSpPr/>
          <p:nvPr/>
        </p:nvSpPr>
        <p:spPr>
          <a:xfrm>
            <a:off x="5296091" y="5000936"/>
            <a:ext cx="1599812" cy="6536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3,9 kg</a:t>
            </a:r>
            <a:endParaRPr lang="fr-FR" sz="4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23</Words>
  <Application>Microsoft Office PowerPoint</Application>
  <PresentationFormat>Grand écran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26</cp:revision>
  <dcterms:created xsi:type="dcterms:W3CDTF">2024-01-15T15:53:14Z</dcterms:created>
  <dcterms:modified xsi:type="dcterms:W3CDTF">2024-12-30T10:59:12Z</dcterms:modified>
</cp:coreProperties>
</file>