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4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FF5A5-0339-4AF1-9445-989DE20D151B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32168-C8F9-4D79-BD5C-064A4B08A5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49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32168-C8F9-4D79-BD5C-064A4B08A58A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666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30/12/2024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30194" y="315028"/>
            <a:ext cx="1153160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2 – Niveau 4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b="1" i="1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n°2 :</a:t>
            </a:r>
            <a:r>
              <a:rPr lang="fr-FR" sz="2800" dirty="0"/>
              <a:t> production d’énoncé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8" name="Image 7" descr="Panier De Champignons, Champignons">
            <a:extLst>
              <a:ext uri="{FF2B5EF4-FFF2-40B4-BE49-F238E27FC236}">
                <a16:creationId xmlns:a16="http://schemas.microsoft.com/office/drawing/2014/main" id="{87DFE2DE-E630-486A-98ED-74433A1C869A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9593" y="1595535"/>
            <a:ext cx="6372807" cy="418011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5B1FFA4-DCC7-4C92-A008-C393E617B6FD}"/>
              </a:ext>
            </a:extLst>
          </p:cNvPr>
          <p:cNvSpPr/>
          <p:nvPr/>
        </p:nvSpPr>
        <p:spPr>
          <a:xfrm>
            <a:off x="5296091" y="5000936"/>
            <a:ext cx="1599812" cy="65368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sz="40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3,9 kg</a:t>
            </a:r>
            <a:endParaRPr lang="fr-FR" sz="4000" dirty="0">
              <a:effectLst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749956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161</TotalTime>
  <Words>23</Words>
  <Application>Microsoft Office PowerPoint</Application>
  <PresentationFormat>Grand écran</PresentationFormat>
  <Paragraphs>16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26</cp:revision>
  <dcterms:created xsi:type="dcterms:W3CDTF">2024-01-15T15:53:14Z</dcterms:created>
  <dcterms:modified xsi:type="dcterms:W3CDTF">2024-12-30T10:59:12Z</dcterms:modified>
</cp:coreProperties>
</file>